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>
        <p:scale>
          <a:sx n="125" d="100"/>
          <a:sy n="125" d="100"/>
        </p:scale>
        <p:origin x="-1976" y="-232"/>
      </p:cViewPr>
      <p:guideLst>
        <p:guide orient="horz" pos="2217"/>
        <p:guide pos="287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aterblues-ppt-title-4x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1330959" y="3258820"/>
            <a:ext cx="6471921" cy="1384995"/>
          </a:xfrm>
        </p:spPr>
        <p:txBody>
          <a:bodyPr anchor="t">
            <a:sp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cap="none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Verdana"/>
              </a:defRPr>
            </a:lvl1pPr>
          </a:lstStyle>
          <a:p>
            <a:r>
              <a:rPr lang="en-US" dirty="0" smtClean="0"/>
              <a:t>Add your own event details here if required. Feel free to resize or reposition if necessary!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50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aterblues-ppt-text-bg-4x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87998"/>
            <a:ext cx="8229600" cy="1143000"/>
          </a:xfrm>
        </p:spPr>
        <p:txBody>
          <a:bodyPr anchor="b" anchorCtr="0">
            <a:normAutofit/>
          </a:bodyPr>
          <a:lstStyle>
            <a:lvl1pPr algn="l">
              <a:defRPr sz="3200" b="0" i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Verdana"/>
                <a:cs typeface="Century Gothic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13560"/>
            <a:ext cx="8229600" cy="4525963"/>
          </a:xfrm>
        </p:spPr>
        <p:txBody>
          <a:bodyPr/>
          <a:lstStyle>
            <a:lvl1pPr marL="457200" indent="-228600">
              <a:lnSpc>
                <a:spcPts val="2400"/>
              </a:lnSpc>
              <a:spcBef>
                <a:spcPts val="1800"/>
              </a:spcBef>
              <a:spcAft>
                <a:spcPts val="400"/>
              </a:spcAft>
              <a:buFont typeface="Wingdings" charset="2"/>
              <a:buChar char="§"/>
              <a:defRPr sz="2400" b="0" i="0" baseline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Times New Roman"/>
                <a:cs typeface="Century Gothic"/>
              </a:defRPr>
            </a:lvl1pPr>
            <a:lvl2pPr marL="685800" indent="-182880">
              <a:spcBef>
                <a:spcPts val="800"/>
              </a:spcBef>
              <a:spcAft>
                <a:spcPts val="800"/>
              </a:spcAft>
              <a:defRPr sz="1700" b="0" i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Verdana"/>
                <a:cs typeface="Century Gothic"/>
              </a:defRPr>
            </a:lvl2pPr>
            <a:lvl3pPr>
              <a:defRPr b="0" i="0">
                <a:solidFill>
                  <a:schemeClr val="bg1"/>
                </a:solidFill>
                <a:latin typeface="Century Gothic"/>
                <a:cs typeface="Century Gothic"/>
              </a:defRPr>
            </a:lvl3pPr>
            <a:lvl4pPr>
              <a:defRPr b="0" i="0">
                <a:solidFill>
                  <a:schemeClr val="bg1"/>
                </a:solidFill>
                <a:latin typeface="Century Gothic"/>
                <a:cs typeface="Century Gothic"/>
              </a:defRPr>
            </a:lvl4pPr>
            <a:lvl5pPr>
              <a:defRPr b="0" i="0">
                <a:solidFill>
                  <a:schemeClr val="bg1"/>
                </a:solidFill>
                <a:latin typeface="Century Gothic"/>
                <a:cs typeface="Century Gothic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</a:t>
            </a:r>
            <a:r>
              <a:rPr lang="en-US" dirty="0" smtClean="0"/>
              <a:t>level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04636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aterblues-ppt-text-bg-4x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87998"/>
            <a:ext cx="8229600" cy="1143000"/>
          </a:xfrm>
        </p:spPr>
        <p:txBody>
          <a:bodyPr anchor="b" anchorCtr="0">
            <a:normAutofit/>
          </a:bodyPr>
          <a:lstStyle>
            <a:lvl1pPr algn="l">
              <a:defRPr sz="320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Verdan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13560"/>
            <a:ext cx="4038600" cy="4525963"/>
          </a:xfrm>
        </p:spPr>
        <p:txBody>
          <a:bodyPr>
            <a:noAutofit/>
          </a:bodyPr>
          <a:lstStyle>
            <a:lvl1pPr marL="228600" indent="-228600">
              <a:lnSpc>
                <a:spcPts val="2400"/>
              </a:lnSpc>
              <a:spcBef>
                <a:spcPts val="1800"/>
              </a:spcBef>
              <a:spcAft>
                <a:spcPts val="400"/>
              </a:spcAft>
              <a:buFont typeface="Wingdings" charset="2"/>
              <a:buChar char="§"/>
              <a:defRPr sz="240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Times New Roman"/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</a:t>
            </a:r>
            <a:r>
              <a:rPr lang="en-US" dirty="0" smtClean="0"/>
              <a:t>styles</a:t>
            </a: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13560"/>
            <a:ext cx="4038600" cy="4525963"/>
          </a:xfrm>
        </p:spPr>
        <p:txBody>
          <a:bodyPr>
            <a:normAutofit/>
          </a:bodyPr>
          <a:lstStyle>
            <a:lvl1pPr marL="228600" indent="-228600">
              <a:lnSpc>
                <a:spcPts val="2400"/>
              </a:lnSpc>
              <a:spcBef>
                <a:spcPts val="1800"/>
              </a:spcBef>
              <a:spcAft>
                <a:spcPts val="400"/>
              </a:spcAft>
              <a:buFont typeface="Wingdings" charset="2"/>
              <a:buChar char="§"/>
              <a:defRPr sz="240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Times New Roman"/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</a:t>
            </a:r>
            <a:r>
              <a:rPr lang="en-US" dirty="0" smtClean="0"/>
              <a:t>styles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45111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FF2A7-3E65-3241-AD42-F619170EDC44}" type="datetimeFigureOut">
              <a:rPr lang="en-US" smtClean="0"/>
              <a:t>1/11/14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AA3165-AE45-B54B-8FDF-9C85117224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767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28689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Single Column of Bullets Template Page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Test of Bullet Point Number One</a:t>
            </a:r>
          </a:p>
          <a:p>
            <a:r>
              <a:rPr lang="en-US" dirty="0" smtClean="0"/>
              <a:t>Test of Bullet Point Number Two</a:t>
            </a:r>
          </a:p>
          <a:p>
            <a:pPr lvl="1"/>
            <a:r>
              <a:rPr lang="en-US" dirty="0" smtClean="0"/>
              <a:t>Test of Sub-Bullet Point Number One with Longer Text</a:t>
            </a:r>
          </a:p>
          <a:p>
            <a:pPr lvl="1"/>
            <a:r>
              <a:rPr lang="en-US" dirty="0" smtClean="0"/>
              <a:t>Test of Sub-Bullet Point Number Two with Longer Text</a:t>
            </a:r>
          </a:p>
          <a:p>
            <a:r>
              <a:rPr lang="en-US" dirty="0" smtClean="0"/>
              <a:t>Test of Bullet Point Number Three</a:t>
            </a:r>
          </a:p>
          <a:p>
            <a:r>
              <a:rPr lang="en-US" dirty="0"/>
              <a:t>Test of Bullet Point Number </a:t>
            </a:r>
            <a:r>
              <a:rPr lang="en-US" dirty="0" smtClean="0"/>
              <a:t>Four</a:t>
            </a:r>
          </a:p>
          <a:p>
            <a:r>
              <a:rPr lang="en-US" dirty="0"/>
              <a:t>Test of Bullet Point Number </a:t>
            </a:r>
            <a:r>
              <a:rPr lang="en-US" dirty="0" smtClean="0"/>
              <a:t>Five</a:t>
            </a:r>
          </a:p>
          <a:p>
            <a:r>
              <a:rPr lang="en-US" dirty="0"/>
              <a:t>Test of Bullet Point Number </a:t>
            </a:r>
            <a:r>
              <a:rPr lang="en-US" dirty="0" smtClean="0"/>
              <a:t>Six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19077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Column Layout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Test of Bullet Point One</a:t>
            </a:r>
          </a:p>
          <a:p>
            <a:r>
              <a:rPr lang="en-US" dirty="0"/>
              <a:t>Test of Bullet Point </a:t>
            </a:r>
            <a:r>
              <a:rPr lang="en-US" dirty="0" smtClean="0"/>
              <a:t>Two</a:t>
            </a:r>
          </a:p>
          <a:p>
            <a:r>
              <a:rPr lang="en-US" dirty="0"/>
              <a:t>Test of Bullet Point </a:t>
            </a:r>
            <a:r>
              <a:rPr lang="en-US" dirty="0" smtClean="0"/>
              <a:t>Three</a:t>
            </a:r>
            <a:endParaRPr lang="en-US" dirty="0"/>
          </a:p>
          <a:p>
            <a:r>
              <a:rPr lang="en-US" dirty="0"/>
              <a:t>Test of Bullet Point </a:t>
            </a:r>
            <a:r>
              <a:rPr lang="en-US" dirty="0" smtClean="0"/>
              <a:t>Four</a:t>
            </a:r>
            <a:endParaRPr lang="en-US" dirty="0"/>
          </a:p>
          <a:p>
            <a:r>
              <a:rPr lang="en-US" dirty="0"/>
              <a:t>Test of Bullet Point </a:t>
            </a:r>
            <a:r>
              <a:rPr lang="en-US" dirty="0" smtClean="0"/>
              <a:t>Five</a:t>
            </a:r>
            <a:endParaRPr lang="en-US" dirty="0"/>
          </a:p>
          <a:p>
            <a:r>
              <a:rPr lang="en-US" dirty="0"/>
              <a:t>Test of Bullet Point </a:t>
            </a:r>
            <a:r>
              <a:rPr lang="en-US" dirty="0" smtClean="0"/>
              <a:t>Six</a:t>
            </a:r>
            <a:endParaRPr lang="en-US" dirty="0"/>
          </a:p>
          <a:p>
            <a:endParaRPr lang="en-US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Test of Bullet Point One</a:t>
            </a:r>
          </a:p>
          <a:p>
            <a:r>
              <a:rPr lang="en-US" dirty="0"/>
              <a:t>Test of Bullet Point Two</a:t>
            </a:r>
          </a:p>
          <a:p>
            <a:r>
              <a:rPr lang="en-US" dirty="0"/>
              <a:t>Test of Bullet Point Three</a:t>
            </a:r>
          </a:p>
          <a:p>
            <a:r>
              <a:rPr lang="en-US" dirty="0"/>
              <a:t>Test of Bullet Point Four</a:t>
            </a:r>
          </a:p>
          <a:p>
            <a:r>
              <a:rPr lang="en-US" dirty="0"/>
              <a:t>Test of Bullet Point Five</a:t>
            </a:r>
          </a:p>
          <a:p>
            <a:r>
              <a:rPr lang="en-US" dirty="0"/>
              <a:t>Test of Bullet Point Six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44118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127</Words>
  <Application>Microsoft Macintosh PowerPoint</Application>
  <PresentationFormat>On-screen Show (4:3)</PresentationFormat>
  <Paragraphs>22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Single Column of Bullets Template Page</vt:lpstr>
      <vt:lpstr>Two Column Layout</vt:lpstr>
    </vt:vector>
  </TitlesOfParts>
  <Company>Penn State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 Nelson</dc:creator>
  <cp:lastModifiedBy>Steve Nelson</cp:lastModifiedBy>
  <cp:revision>12</cp:revision>
  <dcterms:created xsi:type="dcterms:W3CDTF">2014-01-07T16:37:34Z</dcterms:created>
  <dcterms:modified xsi:type="dcterms:W3CDTF">2014-01-11T21:47:31Z</dcterms:modified>
</cp:coreProperties>
</file>