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74" d="100"/>
          <a:sy n="174" d="100"/>
        </p:scale>
        <p:origin x="-568" y="-104"/>
      </p:cViewPr>
      <p:guideLst>
        <p:guide orient="horz" pos="1611"/>
        <p:guide pos="286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8" d="100"/>
          <a:sy n="118" d="100"/>
        </p:scale>
        <p:origin x="-411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4E88A-2348-E042-BF53-3550F24317D0}" type="datetimeFigureOut">
              <a:rPr lang="en-US" smtClean="0"/>
              <a:t>1/11/14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D24BB-70D6-F648-9F74-0D1B5CA25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79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D24BB-70D6-F648-9F74-0D1B5CA250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5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aterblues-ppt-titl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9596" y="2201021"/>
            <a:ext cx="7715304" cy="1853347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baseline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 your own event details here if required. </a:t>
            </a:r>
            <a:br>
              <a:rPr lang="en-US" dirty="0" smtClean="0"/>
            </a:br>
            <a:r>
              <a:rPr lang="en-US" dirty="0" smtClean="0"/>
              <a:t>Feel free to resize or reposition if necessary!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aterblues-ppt-text-b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6679"/>
            <a:ext cx="8229600" cy="857250"/>
          </a:xfrm>
        </p:spPr>
        <p:txBody>
          <a:bodyPr anchor="b" anchorCtr="0">
            <a:normAutofit/>
          </a:bodyPr>
          <a:lstStyle>
            <a:lvl1pPr algn="l">
              <a:defRPr sz="320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0851"/>
            <a:ext cx="8229600" cy="3394472"/>
          </a:xfrm>
        </p:spPr>
        <p:txBody>
          <a:bodyPr/>
          <a:lstStyle>
            <a:lvl1pPr marL="457200" indent="-228600">
              <a:spcBef>
                <a:spcPts val="1800"/>
              </a:spcBef>
              <a:spcAft>
                <a:spcPts val="400"/>
              </a:spcAft>
              <a:buFont typeface="Wingdings" charset="2"/>
              <a:buChar char="§"/>
              <a:defRPr sz="2400" baseline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</a:defRPr>
            </a:lvl1pPr>
            <a:lvl2pPr marL="685800" indent="-182880">
              <a:spcBef>
                <a:spcPts val="800"/>
              </a:spcBef>
              <a:spcAft>
                <a:spcPts val="800"/>
              </a:spcAft>
              <a:defRPr sz="1700">
                <a:solidFill>
                  <a:schemeClr val="bg1"/>
                </a:solidFill>
                <a:latin typeface="Verdana"/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0463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aterblues-ppt-text-b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6679"/>
            <a:ext cx="8229600" cy="857250"/>
          </a:xfrm>
        </p:spPr>
        <p:txBody>
          <a:bodyPr anchor="b" anchorCtr="0">
            <a:normAutofit/>
          </a:bodyPr>
          <a:lstStyle>
            <a:lvl1pPr algn="l">
              <a:defRPr sz="320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0851"/>
            <a:ext cx="4038600" cy="3394472"/>
          </a:xfrm>
        </p:spPr>
        <p:txBody>
          <a:bodyPr>
            <a:normAutofit/>
          </a:bodyPr>
          <a:lstStyle>
            <a:lvl1pPr marL="228600" indent="-228600">
              <a:lnSpc>
                <a:spcPts val="2400"/>
              </a:lnSpc>
              <a:spcBef>
                <a:spcPts val="1800"/>
              </a:spcBef>
              <a:spcAft>
                <a:spcPts val="400"/>
              </a:spcAft>
              <a:buFont typeface="Wingdings" charset="2"/>
              <a:buChar char="§"/>
              <a:defRPr sz="2400" b="0" i="0" baseline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851"/>
            <a:ext cx="4038600" cy="3394472"/>
          </a:xfrm>
        </p:spPr>
        <p:txBody>
          <a:bodyPr>
            <a:normAutofit/>
          </a:bodyPr>
          <a:lstStyle>
            <a:lvl1pPr marL="228600" indent="-228600">
              <a:lnSpc>
                <a:spcPts val="2400"/>
              </a:lnSpc>
              <a:spcBef>
                <a:spcPts val="1800"/>
              </a:spcBef>
              <a:spcAft>
                <a:spcPts val="400"/>
              </a:spcAft>
              <a:buFont typeface="Wingdings" charset="2"/>
              <a:buChar char="§"/>
              <a:defRPr sz="2400" b="0" i="0" baseline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511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FF2A7-3E65-3241-AD42-F619170EDC44}" type="datetimeFigureOut">
              <a:rPr lang="en-US" smtClean="0"/>
              <a:t>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A3165-AE45-B54B-8FDF-9C8511722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6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6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 Column of Bullets Template Page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Test of Bullet Point Number One</a:t>
            </a:r>
          </a:p>
          <a:p>
            <a:r>
              <a:rPr lang="en-US" dirty="0"/>
              <a:t>Test of Bullet Point Number Two</a:t>
            </a:r>
          </a:p>
          <a:p>
            <a:pPr lvl="1"/>
            <a:r>
              <a:rPr lang="en-US" dirty="0"/>
              <a:t>Test of Sub-Bullet Point Number One with Longer Text</a:t>
            </a:r>
          </a:p>
          <a:p>
            <a:pPr lvl="1"/>
            <a:r>
              <a:rPr lang="en-US" dirty="0"/>
              <a:t>Test of Sub-Bullet Point Number Two with Longer Text</a:t>
            </a:r>
          </a:p>
          <a:p>
            <a:r>
              <a:rPr lang="en-US" dirty="0"/>
              <a:t>Test of Bullet Point Number Three</a:t>
            </a:r>
          </a:p>
          <a:p>
            <a:r>
              <a:rPr lang="en-US" dirty="0"/>
              <a:t>Test of Bullet Point Number Four</a:t>
            </a:r>
          </a:p>
          <a:p>
            <a:r>
              <a:rPr lang="en-US" dirty="0"/>
              <a:t>Test of Bullet Point Number </a:t>
            </a:r>
            <a:r>
              <a:rPr lang="en-US" dirty="0" smtClean="0"/>
              <a:t>Five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0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Column Layout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Test of Bullet Point Number </a:t>
            </a:r>
            <a:r>
              <a:rPr lang="en-US" dirty="0" smtClean="0"/>
              <a:t>One</a:t>
            </a:r>
            <a:endParaRPr lang="en-US" dirty="0"/>
          </a:p>
          <a:p>
            <a:r>
              <a:rPr lang="en-US" dirty="0"/>
              <a:t>Test of Bullet Point Number </a:t>
            </a:r>
            <a:r>
              <a:rPr lang="en-US" dirty="0" smtClean="0"/>
              <a:t>Two</a:t>
            </a:r>
            <a:endParaRPr lang="en-US" dirty="0"/>
          </a:p>
          <a:p>
            <a:r>
              <a:rPr lang="en-US" dirty="0"/>
              <a:t>Test of Bullet Point Number </a:t>
            </a:r>
            <a:r>
              <a:rPr lang="en-US" dirty="0" smtClean="0"/>
              <a:t>Three</a:t>
            </a:r>
            <a:endParaRPr lang="en-US" dirty="0"/>
          </a:p>
          <a:p>
            <a:r>
              <a:rPr lang="en-US" dirty="0" smtClean="0"/>
              <a:t>Test of Bullet Point Number Four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Test of Bullet Point Number One</a:t>
            </a:r>
          </a:p>
          <a:p>
            <a:r>
              <a:rPr lang="en-US" dirty="0"/>
              <a:t>Test of Bullet Point Number Two</a:t>
            </a:r>
          </a:p>
          <a:p>
            <a:r>
              <a:rPr lang="en-US" dirty="0"/>
              <a:t>Test of Bullet Point Number Three</a:t>
            </a:r>
          </a:p>
          <a:p>
            <a:r>
              <a:rPr lang="en-US" dirty="0"/>
              <a:t>Test of Bullet Point Number </a:t>
            </a:r>
            <a:r>
              <a:rPr lang="en-US" dirty="0" smtClean="0"/>
              <a:t>Four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264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110</Words>
  <Application>Microsoft Macintosh PowerPoint</Application>
  <PresentationFormat>On-screen Show (16:9)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Single Column of Bullets Template Page</vt:lpstr>
      <vt:lpstr>Two Column Layout</vt:lpstr>
    </vt:vector>
  </TitlesOfParts>
  <Company>Penn State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Nelson</dc:creator>
  <cp:lastModifiedBy>Steve Nelson</cp:lastModifiedBy>
  <cp:revision>12</cp:revision>
  <dcterms:created xsi:type="dcterms:W3CDTF">2014-01-07T16:37:34Z</dcterms:created>
  <dcterms:modified xsi:type="dcterms:W3CDTF">2014-01-11T21:59:20Z</dcterms:modified>
</cp:coreProperties>
</file>